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9" r:id="rId2"/>
    <p:sldMasterId id="2147483681" r:id="rId3"/>
    <p:sldMasterId id="2147483693" r:id="rId4"/>
    <p:sldMasterId id="2147483705" r:id="rId5"/>
    <p:sldMasterId id="2147483717" r:id="rId6"/>
    <p:sldMasterId id="2147483729" r:id="rId7"/>
    <p:sldMasterId id="2147483741" r:id="rId8"/>
    <p:sldMasterId id="2147483753" r:id="rId9"/>
  </p:sldMasterIdLst>
  <p:notesMasterIdLst>
    <p:notesMasterId r:id="rId18"/>
  </p:notesMasterIdLst>
  <p:handoutMasterIdLst>
    <p:handoutMasterId r:id="rId19"/>
  </p:handoutMasterIdLst>
  <p:sldIdLst>
    <p:sldId id="256" r:id="rId10"/>
    <p:sldId id="260" r:id="rId11"/>
    <p:sldId id="261" r:id="rId12"/>
    <p:sldId id="265" r:id="rId13"/>
    <p:sldId id="262" r:id="rId14"/>
    <p:sldId id="263" r:id="rId15"/>
    <p:sldId id="264" r:id="rId16"/>
    <p:sldId id="259" r:id="rId17"/>
  </p:sldIdLst>
  <p:sldSz cx="9144000" cy="6858000" type="screen4x3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FC79059-F465-B347-AA6C-3DDE7BDA0838}">
          <p14:sldIdLst>
            <p14:sldId id="256"/>
            <p14:sldId id="260"/>
            <p14:sldId id="261"/>
            <p14:sldId id="265"/>
            <p14:sldId id="262"/>
            <p14:sldId id="263"/>
            <p14:sldId id="264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45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74">
          <p15:clr>
            <a:srgbClr val="A4A3A4"/>
          </p15:clr>
        </p15:guide>
        <p15:guide id="8" pos="2880">
          <p15:clr>
            <a:srgbClr val="A4A3A4"/>
          </p15:clr>
        </p15:guide>
        <p15:guide id="9" orient="horz" pos="1275" userDrawn="1">
          <p15:clr>
            <a:srgbClr val="A4A3A4"/>
          </p15:clr>
        </p15:guide>
        <p15:guide id="10" orient="horz" pos="391" userDrawn="1">
          <p15:clr>
            <a:srgbClr val="A4A3A4"/>
          </p15:clr>
        </p15:guide>
        <p15:guide id="11" pos="204" userDrawn="1">
          <p15:clr>
            <a:srgbClr val="A4A3A4"/>
          </p15:clr>
        </p15:guide>
        <p15:guide id="12" pos="5556" userDrawn="1">
          <p15:clr>
            <a:srgbClr val="A4A3A4"/>
          </p15:clr>
        </p15:guide>
        <p15:guide id="13" orient="horz" pos="482">
          <p15:clr>
            <a:srgbClr val="A4A3A4"/>
          </p15:clr>
        </p15:guide>
        <p15:guide id="14" pos="90">
          <p15:clr>
            <a:srgbClr val="A4A3A4"/>
          </p15:clr>
        </p15:guide>
        <p15:guide id="15" pos="56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15" autoAdjust="0"/>
    <p:restoredTop sz="94694"/>
  </p:normalViewPr>
  <p:slideViewPr>
    <p:cSldViewPr snapToObjects="1">
      <p:cViewPr varScale="1">
        <p:scale>
          <a:sx n="152" d="100"/>
          <a:sy n="152" d="100"/>
        </p:scale>
        <p:origin x="1432" y="176"/>
      </p:cViewPr>
      <p:guideLst>
        <p:guide orient="horz" pos="3929"/>
        <p:guide orient="horz" pos="2160"/>
        <p:guide orient="horz" pos="3045"/>
        <p:guide orient="horz" pos="4269"/>
        <p:guide orient="horz" pos="3974"/>
        <p:guide pos="2880"/>
        <p:guide orient="horz" pos="1275"/>
        <p:guide orient="horz" pos="391"/>
        <p:guide pos="204"/>
        <p:guide pos="5556"/>
        <p:guide orient="horz" pos="482"/>
        <p:guide pos="90"/>
        <p:guide pos="567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102" d="100"/>
          <a:sy n="102" d="100"/>
        </p:scale>
        <p:origin x="399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F10DF1-1269-6D4A-9621-A3B8154A2E18}" type="datetimeFigureOut">
              <a:rPr lang="de-DE" smtClean="0">
                <a:latin typeface="Arial" panose="020B0604020202020204" pitchFamily="34" charset="0"/>
              </a:rPr>
              <a:t>27.05.19</a:t>
            </a:fld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C67F9-0121-424E-BBD0-5352DCCD13D6}" type="slidenum">
              <a:rPr lang="de-DE" smtClean="0">
                <a:latin typeface="Arial" panose="020B0604020202020204" pitchFamily="34" charset="0"/>
              </a:rPr>
              <a:t>‹#›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0260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G>
</file>

<file path=ppt/media/image11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  <a:pPr/>
              <a:t>27.05.19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de-CH" sz="800" smtClean="0">
                <a:effectLst/>
              </a:defRPr>
            </a:lvl1pPr>
          </a:lstStyle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CH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4000" y="619200"/>
            <a:ext cx="8496000" cy="28080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6217337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61994166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11650301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7428107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32824548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04429360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6758010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79920738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482400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4000" y="619200"/>
            <a:ext cx="8496000" cy="28080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7167073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35519608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0718954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4415093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218379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841770678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848614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05950146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149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4000" y="619200"/>
            <a:ext cx="8496000" cy="28080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6952964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16104071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022019614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76041776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5655339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00160724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5549945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34051347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350627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4000" y="619200"/>
            <a:ext cx="8496000" cy="28080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9977459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72352733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90927257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durch Klicken auf das Symbol hinzufügen und in den Hintergrund stellen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CH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CH" sz="1400" dirty="0">
                <a:solidFill>
                  <a:schemeClr val="tx1"/>
                </a:solidFill>
              </a:rPr>
              <a:t>Bild</a:t>
            </a:r>
            <a:r>
              <a:rPr lang="de-CH" sz="1400" baseline="0" dirty="0">
                <a:solidFill>
                  <a:schemeClr val="tx1"/>
                </a:solidFill>
              </a:rPr>
              <a:t> ersetzen: Bild markieren – rechte Maustaste – Bild ändern</a:t>
            </a:r>
            <a:endParaRPr lang="de-CH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95731896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180906434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57869493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31262821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977131939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755527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4000" y="619200"/>
            <a:ext cx="8496000" cy="28080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64614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554685497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885317893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1323782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852134660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57501641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03859810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218217202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605346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4000" y="619200"/>
            <a:ext cx="8496000" cy="28080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57669165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4144083193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946796467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027869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5968026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</p:spTree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51594066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29619665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032043922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018659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4000" y="619200"/>
            <a:ext cx="8496000" cy="28080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93504456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925832154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891867191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13536330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431512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4132396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</p:spTree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886985043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5868444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727162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4000" y="619200"/>
            <a:ext cx="8496000" cy="28080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1155933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698557852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995729414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/>
              <a:t>Master-Untertitelformat bearbeiten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69707010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2592757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61046681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77695929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CH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653004864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56008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32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41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0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9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68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77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800" smtClean="0">
                <a:effectLst/>
              </a:defRPr>
            </a:lvl1pPr>
          </a:lstStyle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de-CH" dirty="0"/>
              <a:t>Titelmasterformat durch Klicken bearbeiten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8" r:id="rId9"/>
  </p:sldLayoutIdLst>
  <p:transition>
    <p:fade/>
  </p:transition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54000" rIns="144000" bIns="0" rtlCol="0" anchor="t" anchorCtr="0">
            <a:noAutofit/>
          </a:bodyPr>
          <a:lstStyle/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Platzhalter</a:t>
            </a:r>
            <a:r>
              <a:rPr lang="de-CH" sz="800" b="1" baseline="0" dirty="0"/>
              <a:t> Logo/Schriftzug</a:t>
            </a:r>
            <a:br>
              <a:rPr lang="de-CH" sz="800" baseline="0" dirty="0"/>
            </a:br>
            <a:r>
              <a:rPr lang="de-CH" sz="800" baseline="0" dirty="0"/>
              <a:t>(Anpassung im Folienmaster über «Ansicht» </a:t>
            </a:r>
            <a:r>
              <a:rPr lang="de-CH" sz="800" baseline="0" dirty="0">
                <a:sym typeface="Wingdings" pitchFamily="2" charset="2"/>
              </a:rPr>
              <a:t>&gt; «Folienmaster») </a:t>
            </a:r>
            <a:endParaRPr lang="de-CH" sz="800" dirty="0"/>
          </a:p>
        </p:txBody>
      </p:sp>
    </p:spTree>
    <p:extLst>
      <p:ext uri="{BB962C8B-B14F-4D97-AF65-F5344CB8AC3E}">
        <p14:creationId xmlns:p14="http://schemas.microsoft.com/office/powerpoint/2010/main" val="3253012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80" r:id="rId9"/>
  </p:sldLayoutIdLst>
  <p:transition>
    <p:fade/>
  </p:transition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204" userDrawn="1">
          <p15:clr>
            <a:srgbClr val="F26B43"/>
          </p15:clr>
        </p15:guide>
        <p15:guide id="3" pos="5556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1275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orient="horz" pos="3045" userDrawn="1">
          <p15:clr>
            <a:srgbClr val="F26B43"/>
          </p15:clr>
        </p15:guide>
        <p15:guide id="8" orient="horz" pos="3929" userDrawn="1">
          <p15:clr>
            <a:srgbClr val="F26B43"/>
          </p15:clr>
        </p15:guide>
        <p15:guide id="9" orient="horz" pos="3974" userDrawn="1">
          <p15:clr>
            <a:srgbClr val="F26B43"/>
          </p15:clr>
        </p15:guide>
        <p15:guide id="10" orient="horz" pos="426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54000" rIns="144000" bIns="0" rtlCol="0" anchor="t" anchorCtr="0">
            <a:noAutofit/>
          </a:bodyPr>
          <a:lstStyle/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Platzhalter</a:t>
            </a:r>
            <a:r>
              <a:rPr lang="de-CH" sz="800" b="1" baseline="0" dirty="0"/>
              <a:t> Logo/Schriftzug</a:t>
            </a:r>
            <a:br>
              <a:rPr lang="de-CH" sz="800" baseline="0" dirty="0"/>
            </a:br>
            <a:r>
              <a:rPr lang="de-CH" sz="800" baseline="0" dirty="0"/>
              <a:t>(Anpassung im Folienmaster über «Ansicht» </a:t>
            </a:r>
            <a:r>
              <a:rPr lang="de-CH" sz="800" baseline="0" dirty="0">
                <a:sym typeface="Wingdings" pitchFamily="2" charset="2"/>
              </a:rPr>
              <a:t>&gt; «Folienmaster») </a:t>
            </a:r>
            <a:endParaRPr lang="de-CH" sz="800" dirty="0"/>
          </a:p>
        </p:txBody>
      </p:sp>
    </p:spTree>
    <p:extLst>
      <p:ext uri="{BB962C8B-B14F-4D97-AF65-F5344CB8AC3E}">
        <p14:creationId xmlns:p14="http://schemas.microsoft.com/office/powerpoint/2010/main" val="276662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2" r:id="rId9"/>
  </p:sldLayoutIdLst>
  <p:transition>
    <p:fade/>
  </p:transition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204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391">
          <p15:clr>
            <a:srgbClr val="F26B43"/>
          </p15:clr>
        </p15:guide>
        <p15:guide id="5" orient="horz" pos="1275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3974">
          <p15:clr>
            <a:srgbClr val="F26B43"/>
          </p15:clr>
        </p15:guide>
        <p15:guide id="10" orient="horz" pos="4269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54000" rIns="144000" bIns="0" rtlCol="0" anchor="t" anchorCtr="0">
            <a:noAutofit/>
          </a:bodyPr>
          <a:lstStyle/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Platzhalter</a:t>
            </a:r>
            <a:r>
              <a:rPr lang="de-CH" sz="800" b="1" baseline="0" dirty="0"/>
              <a:t> Logo/Schriftzug</a:t>
            </a:r>
            <a:br>
              <a:rPr lang="de-CH" sz="800" baseline="0" dirty="0"/>
            </a:br>
            <a:r>
              <a:rPr lang="de-CH" sz="800" baseline="0" dirty="0"/>
              <a:t>(Anpassung im Folienmaster über «Ansicht» </a:t>
            </a:r>
            <a:r>
              <a:rPr lang="de-CH" sz="800" baseline="0" dirty="0">
                <a:sym typeface="Wingdings" pitchFamily="2" charset="2"/>
              </a:rPr>
              <a:t>&gt; «Folienmaster») </a:t>
            </a:r>
            <a:endParaRPr lang="de-CH" sz="800" dirty="0"/>
          </a:p>
        </p:txBody>
      </p:sp>
    </p:spTree>
    <p:extLst>
      <p:ext uri="{BB962C8B-B14F-4D97-AF65-F5344CB8AC3E}">
        <p14:creationId xmlns:p14="http://schemas.microsoft.com/office/powerpoint/2010/main" val="1310377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4" r:id="rId9"/>
  </p:sldLayoutIdLst>
  <p:transition>
    <p:fade/>
  </p:transition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204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391">
          <p15:clr>
            <a:srgbClr val="F26B43"/>
          </p15:clr>
        </p15:guide>
        <p15:guide id="5" orient="horz" pos="1275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3974">
          <p15:clr>
            <a:srgbClr val="F26B43"/>
          </p15:clr>
        </p15:guide>
        <p15:guide id="10" orient="horz" pos="4269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t" anchorCtr="0">
            <a:noAutofit/>
          </a:bodyPr>
          <a:lstStyle/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Platzhalter</a:t>
            </a:r>
            <a:r>
              <a:rPr lang="de-CH" sz="800" b="1" baseline="0" dirty="0"/>
              <a:t> Logo/Schriftzug</a:t>
            </a:r>
            <a:br>
              <a:rPr lang="de-CH" sz="800" baseline="0" dirty="0"/>
            </a:br>
            <a:r>
              <a:rPr lang="de-CH" sz="800" baseline="0" dirty="0"/>
              <a:t>(Anpassung im Folienmaster über «Ansicht» </a:t>
            </a:r>
            <a:r>
              <a:rPr lang="de-CH" sz="800" baseline="0" dirty="0">
                <a:sym typeface="Wingdings" pitchFamily="2" charset="2"/>
              </a:rPr>
              <a:t>&gt; «Folienmaster») </a:t>
            </a:r>
            <a:endParaRPr lang="de-CH" sz="800" dirty="0"/>
          </a:p>
        </p:txBody>
      </p:sp>
    </p:spTree>
    <p:extLst>
      <p:ext uri="{BB962C8B-B14F-4D97-AF65-F5344CB8AC3E}">
        <p14:creationId xmlns:p14="http://schemas.microsoft.com/office/powerpoint/2010/main" val="2689688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6" r:id="rId9"/>
  </p:sldLayoutIdLst>
  <p:transition>
    <p:fade/>
  </p:transition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204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391">
          <p15:clr>
            <a:srgbClr val="F26B43"/>
          </p15:clr>
        </p15:guide>
        <p15:guide id="5" orient="horz" pos="1275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3974">
          <p15:clr>
            <a:srgbClr val="F26B43"/>
          </p15:clr>
        </p15:guide>
        <p15:guide id="10" orient="horz" pos="4269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54000" rIns="144000" bIns="0" rtlCol="0" anchor="t" anchorCtr="0">
            <a:noAutofit/>
          </a:bodyPr>
          <a:lstStyle/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Platzhalter</a:t>
            </a:r>
            <a:r>
              <a:rPr lang="de-CH" sz="800" b="1" baseline="0" dirty="0"/>
              <a:t> Logo/Schriftzug</a:t>
            </a:r>
            <a:br>
              <a:rPr lang="de-CH" sz="800" baseline="0" dirty="0"/>
            </a:br>
            <a:r>
              <a:rPr lang="de-CH" sz="800" baseline="0" dirty="0"/>
              <a:t>(Anpassung im Folienmaster über «Ansicht» </a:t>
            </a:r>
            <a:r>
              <a:rPr lang="de-CH" sz="800" baseline="0" dirty="0">
                <a:sym typeface="Wingdings" pitchFamily="2" charset="2"/>
              </a:rPr>
              <a:t>&gt; «Folienmaster») </a:t>
            </a:r>
            <a:endParaRPr lang="de-CH" sz="800" dirty="0"/>
          </a:p>
        </p:txBody>
      </p:sp>
    </p:spTree>
    <p:extLst>
      <p:ext uri="{BB962C8B-B14F-4D97-AF65-F5344CB8AC3E}">
        <p14:creationId xmlns:p14="http://schemas.microsoft.com/office/powerpoint/2010/main" val="3416931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8" r:id="rId9"/>
  </p:sldLayoutIdLst>
  <p:transition>
    <p:fade/>
  </p:transition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204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391">
          <p15:clr>
            <a:srgbClr val="F26B43"/>
          </p15:clr>
        </p15:guide>
        <p15:guide id="5" orient="horz" pos="1275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3974">
          <p15:clr>
            <a:srgbClr val="F26B43"/>
          </p15:clr>
        </p15:guide>
        <p15:guide id="10" orient="horz" pos="4269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54000" rIns="144000" bIns="0" rtlCol="0" anchor="t" anchorCtr="0">
            <a:noAutofit/>
          </a:bodyPr>
          <a:lstStyle/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Platzhalter</a:t>
            </a:r>
            <a:r>
              <a:rPr lang="de-CH" sz="800" b="1" baseline="0" dirty="0"/>
              <a:t> Logo/Schriftzug</a:t>
            </a:r>
            <a:br>
              <a:rPr lang="de-CH" sz="800" baseline="0" dirty="0"/>
            </a:br>
            <a:r>
              <a:rPr lang="de-CH" sz="800" baseline="0" dirty="0"/>
              <a:t>(Anpassung im Folienmaster über «Ansicht» </a:t>
            </a:r>
            <a:r>
              <a:rPr lang="de-CH" sz="800" baseline="0" dirty="0">
                <a:sym typeface="Wingdings" pitchFamily="2" charset="2"/>
              </a:rPr>
              <a:t>&gt; «Folienmaster») </a:t>
            </a:r>
            <a:endParaRPr lang="de-CH" sz="800" dirty="0"/>
          </a:p>
        </p:txBody>
      </p:sp>
    </p:spTree>
    <p:extLst>
      <p:ext uri="{BB962C8B-B14F-4D97-AF65-F5344CB8AC3E}">
        <p14:creationId xmlns:p14="http://schemas.microsoft.com/office/powerpoint/2010/main" val="721241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40" r:id="rId9"/>
  </p:sldLayoutIdLst>
  <p:transition>
    <p:fade/>
  </p:transition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204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391">
          <p15:clr>
            <a:srgbClr val="F26B43"/>
          </p15:clr>
        </p15:guide>
        <p15:guide id="5" orient="horz" pos="1275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3974">
          <p15:clr>
            <a:srgbClr val="F26B43"/>
          </p15:clr>
        </p15:guide>
        <p15:guide id="10" orient="horz" pos="4269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54000" rIns="144000" bIns="0" rtlCol="0" anchor="t" anchorCtr="0">
            <a:noAutofit/>
          </a:bodyPr>
          <a:lstStyle/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Platzhalter</a:t>
            </a:r>
            <a:r>
              <a:rPr lang="de-CH" sz="800" b="1" baseline="0" dirty="0"/>
              <a:t> Logo/Schriftzug</a:t>
            </a:r>
            <a:br>
              <a:rPr lang="de-CH" sz="800" baseline="0" dirty="0"/>
            </a:br>
            <a:r>
              <a:rPr lang="de-CH" sz="800" baseline="0" dirty="0"/>
              <a:t>(Anpassung im Folienmaster über «Ansicht» </a:t>
            </a:r>
            <a:r>
              <a:rPr lang="de-CH" sz="800" baseline="0" dirty="0">
                <a:sym typeface="Wingdings" pitchFamily="2" charset="2"/>
              </a:rPr>
              <a:t>&gt; «Folienmaster») </a:t>
            </a:r>
            <a:endParaRPr lang="de-CH" sz="800" dirty="0"/>
          </a:p>
        </p:txBody>
      </p:sp>
    </p:spTree>
    <p:extLst>
      <p:ext uri="{BB962C8B-B14F-4D97-AF65-F5344CB8AC3E}">
        <p14:creationId xmlns:p14="http://schemas.microsoft.com/office/powerpoint/2010/main" val="1444713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2" r:id="rId9"/>
  </p:sldLayoutIdLst>
  <p:transition>
    <p:fade/>
  </p:transition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204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391">
          <p15:clr>
            <a:srgbClr val="F26B43"/>
          </p15:clr>
        </p15:guide>
        <p15:guide id="5" orient="horz" pos="1275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3974">
          <p15:clr>
            <a:srgbClr val="F26B43"/>
          </p15:clr>
        </p15:guide>
        <p15:guide id="10" orient="horz" pos="4269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CH" dirty="0"/>
              <a:t>Erste Ebene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54000" rIns="144000" bIns="0" rtlCol="0" anchor="t" anchorCtr="0">
            <a:noAutofit/>
          </a:bodyPr>
          <a:lstStyle/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Platzhalter</a:t>
            </a:r>
            <a:r>
              <a:rPr lang="de-CH" sz="800" b="1" baseline="0" dirty="0"/>
              <a:t> Logo/Schriftzug</a:t>
            </a:r>
            <a:br>
              <a:rPr lang="de-CH" sz="800" baseline="0" dirty="0"/>
            </a:br>
            <a:r>
              <a:rPr lang="de-CH" sz="800" baseline="0" dirty="0"/>
              <a:t>(Anpassung im Folienmaster über «Ansicht» </a:t>
            </a:r>
            <a:r>
              <a:rPr lang="de-CH" sz="800" baseline="0" dirty="0">
                <a:sym typeface="Wingdings" pitchFamily="2" charset="2"/>
              </a:rPr>
              <a:t>&gt; «Folienmaster») </a:t>
            </a:r>
            <a:endParaRPr lang="de-CH" sz="800" dirty="0"/>
          </a:p>
        </p:txBody>
      </p:sp>
    </p:spTree>
    <p:extLst>
      <p:ext uri="{BB962C8B-B14F-4D97-AF65-F5344CB8AC3E}">
        <p14:creationId xmlns:p14="http://schemas.microsoft.com/office/powerpoint/2010/main" val="370564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4" r:id="rId9"/>
  </p:sldLayoutIdLst>
  <p:transition>
    <p:fade/>
  </p:transition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204">
          <p15:clr>
            <a:srgbClr val="F26B43"/>
          </p15:clr>
        </p15:guide>
        <p15:guide id="3" pos="5556">
          <p15:clr>
            <a:srgbClr val="F26B43"/>
          </p15:clr>
        </p15:guide>
        <p15:guide id="4" orient="horz" pos="391">
          <p15:clr>
            <a:srgbClr val="F26B43"/>
          </p15:clr>
        </p15:guide>
        <p15:guide id="5" orient="horz" pos="1275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3974">
          <p15:clr>
            <a:srgbClr val="F26B43"/>
          </p15:clr>
        </p15:guide>
        <p15:guide id="10" orient="horz" pos="426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Untertitel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P&amp;S – Software </a:t>
            </a:r>
            <a:r>
              <a:rPr lang="de-CH" dirty="0" err="1"/>
              <a:t>Defined</a:t>
            </a:r>
            <a:r>
              <a:rPr lang="de-CH" dirty="0"/>
              <a:t> Radio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18" name="Titel 1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NOAA DSB</a:t>
            </a:r>
          </a:p>
        </p:txBody>
      </p:sp>
      <p:pic>
        <p:nvPicPr>
          <p:cNvPr id="6" name="Bildplatzhalter 5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" b="3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2533197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Philip Wiese, Sevrin Mathys, Julian Merkofer</a:t>
            </a:r>
            <a:endParaRPr lang="de-CH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1332B61F-A4AC-3C4E-8656-7D61C9A36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276873"/>
            <a:ext cx="8208912" cy="1766654"/>
          </a:xfrm>
        </p:spPr>
      </p:pic>
    </p:spTree>
    <p:extLst>
      <p:ext uri="{BB962C8B-B14F-4D97-AF65-F5344CB8AC3E}">
        <p14:creationId xmlns:p14="http://schemas.microsoft.com/office/powerpoint/2010/main" val="247069862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4664040-6DF5-984A-92AC-609180CC8C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662" y="1571749"/>
            <a:ext cx="7414675" cy="4170755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C0EEDC-3986-7848-8620-35E8819DA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24F74F-1DE6-7745-8CE5-433E691A9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9FB7EA7-7845-3246-A9DD-42A1736A7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Antenne</a:t>
            </a:r>
            <a:r>
              <a:rPr lang="en-US" dirty="0"/>
              <a:t>/ </a:t>
            </a:r>
            <a:r>
              <a:rPr lang="en-US" dirty="0" err="1"/>
              <a:t>Empfänger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58699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C609D8-1006-CF4F-8EAC-3B1388CF1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03" y="1412776"/>
            <a:ext cx="7470080" cy="4583205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B98854-6A15-804B-96D6-00994E0D6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DAA3E6-562F-A842-8D68-E80ED10BF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2E34A84-A8ED-9041-9A63-9FC32ECF8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ATP Bild</a:t>
            </a:r>
          </a:p>
        </p:txBody>
      </p:sp>
    </p:spTree>
    <p:extLst>
      <p:ext uri="{BB962C8B-B14F-4D97-AF65-F5344CB8AC3E}">
        <p14:creationId xmlns:p14="http://schemas.microsoft.com/office/powerpoint/2010/main" val="235095276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27834B-5BA7-BE4F-995E-DD3D6BB3D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10B93C-9EDA-7B4B-8CA9-FFC1DCB66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17A59C1-04FA-964E-A575-7193C7CCF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</p:spPr>
        <p:txBody>
          <a:bodyPr/>
          <a:lstStyle/>
          <a:p>
            <a:r>
              <a:rPr lang="en-US" dirty="0"/>
              <a:t>ATP Bild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BFEDEBE-5A77-6346-ADD6-77CE82A613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613037"/>
            <a:ext cx="3842985" cy="4264236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8400A19-DCA4-BC46-A30A-DC6B0ECB02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72" y="1613037"/>
            <a:ext cx="3842985" cy="426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5376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553F8E7-8277-224F-9E06-E24CA38FC4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592714"/>
            <a:ext cx="7924800" cy="421005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7C27B-19E3-D24E-9C6F-4C4669357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4529A3-BE46-8347-812B-1FF69EF33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DBBD9FC-FEEA-6248-BC69-EA40404DF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Demodulaor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30631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B663F7-9318-9A4D-AC77-B1B16FA344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1565390"/>
            <a:ext cx="3456384" cy="4542677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3ECC62-CE9C-3048-82AA-C21E504BC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28.05.2019</a:t>
            </a:r>
            <a:endParaRPr lang="de-C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5C15B-3C04-E04B-AAB7-99164E3A6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Philip Wiese, Sevrin Mathys, Julian Merkofer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5D41327-6A7A-9E4C-8751-BF19788A1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Reslutat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9039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 </a:t>
            </a:r>
          </a:p>
        </p:txBody>
      </p:sp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Fragen?</a:t>
            </a:r>
          </a:p>
        </p:txBody>
      </p:sp>
      <p:grpSp>
        <p:nvGrpSpPr>
          <p:cNvPr id="8" name="Gruppieren 7"/>
          <p:cNvGrpSpPr/>
          <p:nvPr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9" name="Rechteck 8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0" name="Rechteck 9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15178816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eth_praesentation_4zu3_de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10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th_praesentation_4zu3_ETH2">
  <a:themeElements>
    <a:clrScheme name="ETH 2 - In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85A2C"/>
      </a:accent1>
      <a:accent2>
        <a:srgbClr val="65744E"/>
      </a:accent2>
      <a:accent3>
        <a:srgbClr val="838F70"/>
      </a:accent3>
      <a:accent4>
        <a:srgbClr val="A0A991"/>
      </a:accent4>
      <a:accent5>
        <a:srgbClr val="BDC4B3"/>
      </a:accent5>
      <a:accent6>
        <a:srgbClr val="DADED5"/>
      </a:accent6>
      <a:hlink>
        <a:srgbClr val="000000"/>
      </a:hlink>
      <a:folHlink>
        <a:srgbClr val="000000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2 - In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485A2C"/>
        </a:accent1>
        <a:accent2>
          <a:srgbClr val="65744E"/>
        </a:accent2>
        <a:accent3>
          <a:srgbClr val="838F70"/>
        </a:accent3>
        <a:accent4>
          <a:srgbClr val="A0A991"/>
        </a:accent4>
        <a:accent5>
          <a:srgbClr val="BDC4B3"/>
        </a:accent5>
        <a:accent6>
          <a:srgbClr val="DADE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6E9CDBEF-B916-4993-B0F0-981447E24872}"/>
    </a:ext>
  </a:extLst>
</a:theme>
</file>

<file path=ppt/theme/theme3.xml><?xml version="1.0" encoding="utf-8"?>
<a:theme xmlns:a="http://schemas.openxmlformats.org/drawingml/2006/main" name="eth_praesentation_4zu3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9FD51FFE-361C-4F9E-BFC1-A98B71154A09}"/>
    </a:ext>
  </a:extLst>
</a:theme>
</file>

<file path=ppt/theme/theme4.xml><?xml version="1.0" encoding="utf-8"?>
<a:theme xmlns:a="http://schemas.openxmlformats.org/drawingml/2006/main" name="eth_praesentation_4zu3_ETH4">
  <a:themeElements>
    <a:clrScheme name="ETH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72791C"/>
      </a:accent1>
      <a:accent2>
        <a:srgbClr val="898E40"/>
      </a:accent2>
      <a:accent3>
        <a:srgbClr val="9FA465"/>
      </a:accent3>
      <a:accent4>
        <a:srgbClr val="B6B989"/>
      </a:accent4>
      <a:accent5>
        <a:srgbClr val="CCCFAD"/>
      </a:accent5>
      <a:accent6>
        <a:srgbClr val="E3E4D2"/>
      </a:accent6>
      <a:hlink>
        <a:srgbClr val="000000"/>
      </a:hlink>
      <a:folHlink>
        <a:srgbClr val="000000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4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72791C"/>
        </a:accent1>
        <a:accent2>
          <a:srgbClr val="898E40"/>
        </a:accent2>
        <a:accent3>
          <a:srgbClr val="9FA465"/>
        </a:accent3>
        <a:accent4>
          <a:srgbClr val="B6B989"/>
        </a:accent4>
        <a:accent5>
          <a:srgbClr val="CCCFAD"/>
        </a:accent5>
        <a:accent6>
          <a:srgbClr val="E3E4D2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E73B40AB-2FF5-40C1-B73D-F4C5FA965A4D}"/>
    </a:ext>
  </a:extLst>
</a:theme>
</file>

<file path=ppt/theme/theme5.xml><?xml version="1.0" encoding="utf-8"?>
<a:theme xmlns:a="http://schemas.openxmlformats.org/drawingml/2006/main" name="eth_praesentation_4zu3_ETH5">
  <a:themeElements>
    <a:clrScheme name="ETH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1056A"/>
      </a:accent1>
      <a:accent2>
        <a:srgbClr val="A32D82"/>
      </a:accent2>
      <a:accent3>
        <a:srgbClr val="B4559A"/>
      </a:accent3>
      <a:accent4>
        <a:srgbClr val="C67DB2"/>
      </a:accent4>
      <a:accent5>
        <a:srgbClr val="D7A5C9"/>
      </a:accent5>
      <a:accent6>
        <a:srgbClr val="DFCDE1"/>
      </a:accent6>
      <a:hlink>
        <a:srgbClr val="000000"/>
      </a:hlink>
      <a:folHlink>
        <a:srgbClr val="000000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5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1056A"/>
        </a:accent1>
        <a:accent2>
          <a:srgbClr val="A32D82"/>
        </a:accent2>
        <a:accent3>
          <a:srgbClr val="B4559A"/>
        </a:accent3>
        <a:accent4>
          <a:srgbClr val="C67DB2"/>
        </a:accent4>
        <a:accent5>
          <a:srgbClr val="D7A5C9"/>
        </a:accent5>
        <a:accent6>
          <a:srgbClr val="DFCDE1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09FDADB7-87A8-4594-8E80-8B3ACF29A6F8}"/>
    </a:ext>
  </a:extLst>
</a:theme>
</file>

<file path=ppt/theme/theme6.xml><?xml version="1.0" encoding="utf-8"?>
<a:theme xmlns:a="http://schemas.openxmlformats.org/drawingml/2006/main" name="eth_praesentation_4zu3_ETH6">
  <a:themeElements>
    <a:clrScheme name="ETH 6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4"/>
      </a:accent1>
      <a:accent2>
        <a:srgbClr val="86867D"/>
      </a:accent2>
      <a:accent3>
        <a:srgbClr val="9D9D96"/>
      </a:accent3>
      <a:accent4>
        <a:srgbClr val="B4B4AE"/>
      </a:accent4>
      <a:accent5>
        <a:srgbClr val="CBCBC7"/>
      </a:accent5>
      <a:accent6>
        <a:srgbClr val="E2E2E0"/>
      </a:accent6>
      <a:hlink>
        <a:srgbClr val="000000"/>
      </a:hlink>
      <a:folHlink>
        <a:srgbClr val="000000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6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6F6F64"/>
        </a:accent1>
        <a:accent2>
          <a:srgbClr val="86867D"/>
        </a:accent2>
        <a:accent3>
          <a:srgbClr val="9D9D96"/>
        </a:accent3>
        <a:accent4>
          <a:srgbClr val="B4B4AE"/>
        </a:accent4>
        <a:accent5>
          <a:srgbClr val="CBCBC7"/>
        </a:accent5>
        <a:accent6>
          <a:srgbClr val="E2E2E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CD87C4A7-662A-4073-B26A-B07F61798336}"/>
    </a:ext>
  </a:extLst>
</a:theme>
</file>

<file path=ppt/theme/theme7.xml><?xml version="1.0" encoding="utf-8"?>
<a:theme xmlns:a="http://schemas.openxmlformats.org/drawingml/2006/main" name="eth_praesentation_4zu3_ETH7">
  <a:themeElements>
    <a:clrScheme name="ETH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8322D"/>
      </a:accent1>
      <a:accent2>
        <a:srgbClr val="B6534F"/>
      </a:accent2>
      <a:accent3>
        <a:srgbClr val="C47470"/>
      </a:accent3>
      <a:accent4>
        <a:srgbClr val="D29492"/>
      </a:accent4>
      <a:accent5>
        <a:srgbClr val="E0B5B3"/>
      </a:accent5>
      <a:accent6>
        <a:srgbClr val="EED6D5"/>
      </a:accent6>
      <a:hlink>
        <a:srgbClr val="000000"/>
      </a:hlink>
      <a:folHlink>
        <a:srgbClr val="000000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7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A8322D"/>
        </a:accent1>
        <a:accent2>
          <a:srgbClr val="B6534F"/>
        </a:accent2>
        <a:accent3>
          <a:srgbClr val="C47470"/>
        </a:accent3>
        <a:accent4>
          <a:srgbClr val="D29492"/>
        </a:accent4>
        <a:accent5>
          <a:srgbClr val="E0B5B3"/>
        </a:accent5>
        <a:accent6>
          <a:srgbClr val="EED6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FB51817C-D8D3-4935-97AC-724F571A6B89}"/>
    </a:ext>
  </a:extLst>
</a:theme>
</file>

<file path=ppt/theme/theme8.xml><?xml version="1.0" encoding="utf-8"?>
<a:theme xmlns:a="http://schemas.openxmlformats.org/drawingml/2006/main" name="eth_praesentation_4zu3_ETH8">
  <a:themeElements>
    <a:clrScheme name="ETH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A96"/>
      </a:accent1>
      <a:accent2>
        <a:srgbClr val="298FA7"/>
      </a:accent2>
      <a:accent3>
        <a:srgbClr val="52A5B8"/>
      </a:accent3>
      <a:accent4>
        <a:srgbClr val="7ABAC8"/>
      </a:accent4>
      <a:accent5>
        <a:srgbClr val="A3CFD9"/>
      </a:accent5>
      <a:accent6>
        <a:srgbClr val="CCE4EA"/>
      </a:accent6>
      <a:hlink>
        <a:srgbClr val="000000"/>
      </a:hlink>
      <a:folHlink>
        <a:srgbClr val="000000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8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007A96"/>
        </a:accent1>
        <a:accent2>
          <a:srgbClr val="298FA7"/>
        </a:accent2>
        <a:accent3>
          <a:srgbClr val="52A5B8"/>
        </a:accent3>
        <a:accent4>
          <a:srgbClr val="7ABAC8"/>
        </a:accent4>
        <a:accent5>
          <a:srgbClr val="A3CFD9"/>
        </a:accent5>
        <a:accent6>
          <a:srgbClr val="CCE4E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2171CA6B-E14E-45B2-9A43-E070D764590A}"/>
    </a:ext>
  </a:extLst>
</a:theme>
</file>

<file path=ppt/theme/theme9.xml><?xml version="1.0" encoding="utf-8"?>
<a:theme xmlns:a="http://schemas.openxmlformats.org/drawingml/2006/main" name="eth_praesentation_4zu3_ETH9">
  <a:themeElements>
    <a:clrScheme name="ETH 9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56013"/>
      </a:accent1>
      <a:accent2>
        <a:srgbClr val="A67939"/>
      </a:accent2>
      <a:accent3>
        <a:srgbClr val="B7935F"/>
      </a:accent3>
      <a:accent4>
        <a:srgbClr val="C8AC84"/>
      </a:accent4>
      <a:accent5>
        <a:srgbClr val="D9C6AA"/>
      </a:accent5>
      <a:accent6>
        <a:srgbClr val="EADFD0"/>
      </a:accent6>
      <a:hlink>
        <a:srgbClr val="000000"/>
      </a:hlink>
      <a:folHlink>
        <a:srgbClr val="000000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9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56013"/>
        </a:accent1>
        <a:accent2>
          <a:srgbClr val="A67939"/>
        </a:accent2>
        <a:accent3>
          <a:srgbClr val="B7935F"/>
        </a:accent3>
        <a:accent4>
          <a:srgbClr val="C8AC84"/>
        </a:accent4>
        <a:accent5>
          <a:srgbClr val="D9C6AA"/>
        </a:accent5>
        <a:accent6>
          <a:srgbClr val="EADFD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82B516A0-3DA0-4E7A-BE7D-9C1D80D7AF0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eth_praesentation_4zu3_de</Template>
  <TotalTime>52</TotalTime>
  <Words>85</Words>
  <Application>Microsoft Macintosh PowerPoint</Application>
  <PresentationFormat>On-screen Show (4:3)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Wingdings</vt:lpstr>
      <vt:lpstr>eth_praesentation_4zu3_de</vt:lpstr>
      <vt:lpstr>eth_praesentation_4zu3_ETH2</vt:lpstr>
      <vt:lpstr>eth_praesentation_4zu3_ETH3</vt:lpstr>
      <vt:lpstr>eth_praesentation_4zu3_ETH4</vt:lpstr>
      <vt:lpstr>eth_praesentation_4zu3_ETH5</vt:lpstr>
      <vt:lpstr>eth_praesentation_4zu3_ETH6</vt:lpstr>
      <vt:lpstr>eth_praesentation_4zu3_ETH7</vt:lpstr>
      <vt:lpstr>eth_praesentation_4zu3_ETH8</vt:lpstr>
      <vt:lpstr>eth_praesentation_4zu3_ETH9</vt:lpstr>
      <vt:lpstr>NOAA DSB</vt:lpstr>
      <vt:lpstr>Übersicht</vt:lpstr>
      <vt:lpstr>Antenne/ Empfänger</vt:lpstr>
      <vt:lpstr>ATP Bild</vt:lpstr>
      <vt:lpstr>ATP Bild</vt:lpstr>
      <vt:lpstr>Demodulaor</vt:lpstr>
      <vt:lpstr>Reslutat</vt:lpstr>
      <vt:lpstr>Fragen?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NOAA DSB</dc:title>
  <dc:creator>UlpNQnzoVM@student.ethz.ch</dc:creator>
  <cp:lastModifiedBy>UlpNQnzoVM@student.ethz.ch</cp:lastModifiedBy>
  <cp:revision>5</cp:revision>
  <cp:lastPrinted>2013-06-08T11:22:51Z</cp:lastPrinted>
  <dcterms:created xsi:type="dcterms:W3CDTF">2019-05-27T14:30:09Z</dcterms:created>
  <dcterms:modified xsi:type="dcterms:W3CDTF">2019-05-27T15:22:21Z</dcterms:modified>
</cp:coreProperties>
</file>

<file path=docProps/thumbnail.jpeg>
</file>